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DB1FD-6078-41F0-A226-9138D3124F42}">
  <a:tblStyle styleId="{B75DB1FD-6078-41F0-A226-9138D3124F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19" y="6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ranjeeviSJ/E-commerce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187" b="90243" l="5657" r="50914"/>
                    </a14:imgEffect>
                  </a14:imgLayer>
                </a14:imgProps>
              </a:ext>
            </a:extLst>
          </a:blip>
          <a:srcRect l="-43430" t="2430" r="43429" b="-2428"/>
          <a:stretch/>
        </p:blipFill>
        <p:spPr>
          <a:xfrm>
            <a:off x="-374073" y="69201"/>
            <a:ext cx="10744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E-COMMERCE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686784966"/>
              </p:ext>
            </p:extLst>
          </p:nvPr>
        </p:nvGraphicFramePr>
        <p:xfrm>
          <a:off x="236668" y="1828799"/>
          <a:ext cx="4195483" cy="2644038"/>
        </p:xfrm>
        <a:graphic>
          <a:graphicData uri="http://schemas.openxmlformats.org/drawingml/2006/table">
            <a:tbl>
              <a:tblPr>
                <a:noFill/>
                <a:tableStyleId>{B75DB1FD-6078-41F0-A226-9138D3124F42}</a:tableStyleId>
              </a:tblPr>
              <a:tblGrid>
                <a:gridCol w="164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7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8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2115a</a:t>
                      </a:r>
                      <a:r>
                        <a:rPr lang="en-IN"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443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797560" marR="15240" indent="-7810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lang="en-IN" sz="1400" b="1" spc="-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          ROHITH R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50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lang="en-IN"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5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solidFill>
                          <a:schemeClr val="tx2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10"/>
                        </a:lnSpc>
                      </a:pPr>
                      <a:r>
                        <a:rPr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2115a</a:t>
                      </a:r>
                      <a:r>
                        <a:rPr lang="en-IN"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48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lang="en-IN" sz="1400" b="1" spc="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BATINI DHANWANTH 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12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lang="en-IN"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1280" marB="0"/>
                </a:tc>
                <a:extLst>
                  <a:ext uri="{0D108BD9-81ED-4DB2-BD59-A6C34878D82A}">
                    <a16:rowId xmlns:a16="http://schemas.microsoft.com/office/drawing/2014/main" val="3224766162"/>
                  </a:ext>
                </a:extLst>
              </a:tr>
              <a:tr h="5563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2115a</a:t>
                      </a:r>
                      <a:r>
                        <a:rPr lang="en-IN"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452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lang="en-IN" sz="1400" b="1" spc="-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SIRANJEEVI P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lang="en-IN" sz="1400" b="1" spc="-7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19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lang="en-IN"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2115a449</a:t>
                      </a: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797560" marR="15240" indent="-7810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 SANJAY SURYA K</a:t>
                      </a:r>
                      <a:endParaRPr sz="1400" b="1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50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A4</a:t>
                      </a:r>
                      <a:endParaRPr sz="1400" b="1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550" marB="0"/>
                </a:tc>
                <a:extLst>
                  <a:ext uri="{0D108BD9-81ED-4DB2-BD59-A6C34878D82A}">
                    <a16:rowId xmlns:a16="http://schemas.microsoft.com/office/drawing/2014/main" val="2386937758"/>
                  </a:ext>
                </a:extLst>
              </a:tr>
              <a:tr h="5563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lang="en-IN" sz="1400" b="1" spc="-1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2115a47</a:t>
                      </a:r>
                    </a:p>
                  </a:txBody>
                  <a:tcPr marL="0" marR="0" marT="82550" marB="0"/>
                </a:tc>
                <a:tc>
                  <a:txBody>
                    <a:bodyPr/>
                    <a:lstStyle/>
                    <a:p>
                      <a:pPr marL="797560" marR="15240" indent="-7810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lang="en-IN" sz="1400" b="1" spc="-5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     BANDI VIVEK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50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A4</a:t>
                      </a:r>
                      <a:endParaRPr sz="1400" dirty="0">
                        <a:solidFill>
                          <a:schemeClr val="tx2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550" marB="0"/>
                </a:tc>
                <a:extLst>
                  <a:ext uri="{0D108BD9-81ED-4DB2-BD59-A6C34878D82A}">
                    <a16:rowId xmlns:a16="http://schemas.microsoft.com/office/drawing/2014/main" val="2490823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445780" y="2977068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779" y="-30319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988" b="90332" l="3479" r="31311"/>
                    </a14:imgEffect>
                  </a14:imgLayer>
                </a14:imgProps>
              </a:ext>
            </a:extLst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6804" y="792842"/>
            <a:ext cx="809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Create a new HTML file with the basic structure of an HTML page.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Add any necessary CSS files, JavaScript files, and meta tags to the head section.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Create a header section with the name of your website and a navigation bar.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Create a main section with the main content of your home page, such as a banner image or featured products.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Create a footer section with any necessary information about your website. Save the file with an appropriate name.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6804" y="3429000"/>
            <a:ext cx="809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E-Commerce is not an IT issue but a whole business undertaking. Companies that use it as a reason for completely re-designing their business processes are likely to reap the greatest benefits. Moreover, E-Commerce is a helpful technology that gives the consumer access to business and companies all over the world.</a:t>
            </a:r>
            <a:endParaRPr lang="en-IN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75042" y="2074498"/>
            <a:ext cx="2722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60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https://github.com/SiranjeeviSJ</a:t>
            </a:r>
            <a:endParaRPr sz="160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336</Words>
  <Application>Microsoft Office PowerPoint</Application>
  <PresentationFormat>On-screen Show 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EB Garamond Medium</vt:lpstr>
      <vt:lpstr>Noto Sans Symbols</vt:lpstr>
      <vt:lpstr>EB Garamond</vt:lpstr>
      <vt:lpstr>arial</vt:lpstr>
      <vt:lpstr>EB Garamond SemiBold</vt:lpstr>
      <vt:lpstr>arial</vt:lpstr>
      <vt:lpstr>Calibri</vt:lpstr>
      <vt:lpstr>Public Sans</vt:lpstr>
      <vt:lpstr>Wingdings</vt:lpstr>
      <vt:lpstr>Times New Roman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Siranjeevi sanjay</cp:lastModifiedBy>
  <cp:revision>12</cp:revision>
  <dcterms:created xsi:type="dcterms:W3CDTF">2020-08-13T11:21:46Z</dcterms:created>
  <dcterms:modified xsi:type="dcterms:W3CDTF">2023-03-18T19:07:47Z</dcterms:modified>
</cp:coreProperties>
</file>